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  <p:embeddedFont>
      <p:font typeface="Poppi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8" Type="http://schemas.openxmlformats.org/officeDocument/2006/relationships/font" Target="fonts/PoppinsSemiBold-bold.fntdata"/><Relationship Id="rId27" Type="http://schemas.openxmlformats.org/officeDocument/2006/relationships/font" Target="fonts/Poppins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oppins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7a97f05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ac7a97f05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4425428" y="1764497"/>
            <a:ext cx="352388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DAX</a:t>
            </a:r>
            <a:r>
              <a:rPr b="0" i="0" lang="en-US" sz="66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</a:t>
            </a:r>
            <a:endParaRPr b="0" i="0" sz="6600" u="none" cap="none" strike="noStrike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921339" y="2766938"/>
            <a:ext cx="23493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 Presentation</a:t>
            </a:r>
            <a:endParaRPr b="0" i="0" sz="1800" u="none" cap="none" strike="noStrik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707652" y="4027150"/>
            <a:ext cx="32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Guided By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Mr. Shibu VS</a:t>
            </a:r>
            <a:endParaRPr b="1"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896968" y="3444953"/>
            <a:ext cx="4694833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Midhun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(47), </a:t>
            </a: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Nihal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(43), </a:t>
            </a: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Antony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(14), </a:t>
            </a: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Mathew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(37)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/>
        </p:nvSpPr>
        <p:spPr>
          <a:xfrm>
            <a:off x="8636831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String.h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8636831" y="4605750"/>
            <a:ext cx="2280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Implements strlen, strncpy, strcpy …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9105900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libc/string</a:t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9230344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9410700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6182843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I/O port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182843" y="4605750"/>
            <a:ext cx="2280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Write and Read from I/O ports</a:t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6651912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io.c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6775386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956712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3728856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VGA term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3728856" y="4605750"/>
            <a:ext cx="2280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Display driver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4197925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tty.c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4320429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4502725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1274869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Entry point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1274869" y="4605750"/>
            <a:ext cx="2280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file drives all other implementations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1743938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kernel.c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1865472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2048738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1263255" y="867440"/>
            <a:ext cx="96654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Modules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" name="Google Shape;22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 rot="2700000">
            <a:off x="4651513" y="1729267"/>
            <a:ext cx="2888974" cy="2888974"/>
          </a:xfrm>
          <a:prstGeom prst="roundRect">
            <a:avLst>
              <a:gd fmla="val 15022" name="adj"/>
            </a:avLst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8049127" y="1406342"/>
            <a:ext cx="24258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Interrupt based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PS/2 interface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USB keyboard support through emulation</a:t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8049126" y="1026296"/>
            <a:ext cx="25635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Keyboard driver</a:t>
            </a:r>
            <a:endParaRPr b="1" sz="1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892300" y="1406342"/>
            <a:ext cx="24258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Print text to screen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 for </a:t>
            </a:r>
            <a:r>
              <a:rPr i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printf</a:t>
            </a: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 stdio.h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 for 16 bit color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Escape character support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1892299" y="1026296"/>
            <a:ext cx="29409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VGA Text-mode driver</a:t>
            </a:r>
            <a:endParaRPr b="1" sz="1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6857021" y="5179039"/>
            <a:ext cx="334133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Custom Testing tooling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 dependency on C library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Made of different kinds of assert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Integrated into the kernel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6857020" y="4798993"/>
            <a:ext cx="3238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Unit Testing Framework</a:t>
            </a:r>
            <a:endParaRPr b="1" sz="1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4318102" y="1483966"/>
            <a:ext cx="1157298" cy="1157298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6716600" y="1483966"/>
            <a:ext cx="1157298" cy="1157298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459474" y="4412296"/>
            <a:ext cx="1157298" cy="1157298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4593636" y="2921150"/>
            <a:ext cx="28889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Implementation</a:t>
            </a:r>
            <a:br>
              <a:rPr b="1"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1"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Goals 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4651513" y="3539400"/>
            <a:ext cx="28889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next review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1" name="Google Shape;2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3" name="Google Shape;243;p23"/>
          <p:cNvGrpSpPr/>
          <p:nvPr/>
        </p:nvGrpSpPr>
        <p:grpSpPr>
          <a:xfrm>
            <a:off x="4701489" y="1880307"/>
            <a:ext cx="390525" cy="364617"/>
            <a:chOff x="2765098" y="2243423"/>
            <a:chExt cx="390525" cy="364617"/>
          </a:xfrm>
        </p:grpSpPr>
        <p:sp>
          <p:nvSpPr>
            <p:cNvPr id="244" name="Google Shape;244;p23"/>
            <p:cNvSpPr/>
            <p:nvPr/>
          </p:nvSpPr>
          <p:spPr>
            <a:xfrm>
              <a:off x="2867290" y="2541365"/>
              <a:ext cx="180975" cy="66675"/>
            </a:xfrm>
            <a:custGeom>
              <a:rect b="b" l="l" r="r" t="t"/>
              <a:pathLst>
                <a:path extrusionOk="0" h="66675" w="1809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765098" y="2243423"/>
              <a:ext cx="390525" cy="200025"/>
            </a:xfrm>
            <a:custGeom>
              <a:rect b="b" l="l" r="r" t="t"/>
              <a:pathLst>
                <a:path extrusionOk="0" h="200025" w="3905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765098" y="2458878"/>
              <a:ext cx="390525" cy="66675"/>
            </a:xfrm>
            <a:custGeom>
              <a:rect b="b" l="l" r="r" t="t"/>
              <a:pathLst>
                <a:path extrusionOk="0" h="66675" w="39052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7565" y="1851340"/>
            <a:ext cx="475369" cy="4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419" y="4787241"/>
            <a:ext cx="407409" cy="40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/>
        </p:nvSpPr>
        <p:spPr>
          <a:xfrm>
            <a:off x="4292600" y="2657405"/>
            <a:ext cx="3606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Thanks !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4292256" y="3677374"/>
            <a:ext cx="36074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Documentation &amp; Design Docs can be found at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4366557" y="3985151"/>
            <a:ext cx="36074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daxkernel</a:t>
            </a: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.github.io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57" name="Google Shape;2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4"/>
          <p:cNvCxnSpPr/>
          <p:nvPr/>
        </p:nvCxnSpPr>
        <p:spPr>
          <a:xfrm>
            <a:off x="1276350" y="3606800"/>
            <a:ext cx="9639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1986422" y="2577193"/>
            <a:ext cx="40651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Kernel Architecture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 Process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910222" y="2267093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System Architecture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254580" y="2147163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859593" y="2577193"/>
            <a:ext cx="40651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Activity Diagram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6783393" y="2267093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Diagrams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6127751" y="2147163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986422" y="4408570"/>
            <a:ext cx="40651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kernel.c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tty.c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libc/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910222" y="4098470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Module Details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254580" y="3978540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6859593" y="4408570"/>
            <a:ext cx="40651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VGA text-mode driver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Keyboard driver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Unit Testing Framework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6783393" y="4098470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Implementation Plan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127751" y="3978540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2718736" y="1001312"/>
            <a:ext cx="675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Contents</a:t>
            </a:r>
            <a:endParaRPr sz="32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" name="Google Shape;11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/>
        </p:nvSpPr>
        <p:spPr>
          <a:xfrm>
            <a:off x="761647" y="2982823"/>
            <a:ext cx="27455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Monolithic Kernel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761647" y="3439968"/>
            <a:ext cx="274553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Drivers, Schedulers and Core programs run in kernel mode with direct access to hardware.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61647" y="1094472"/>
            <a:ext cx="274553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Kernel Architecture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1" name="Google Shape;121;p15"/>
          <p:cNvSpPr/>
          <p:nvPr/>
        </p:nvSpPr>
        <p:spPr>
          <a:xfrm flipH="1" rot="10800000">
            <a:off x="837847" y="234518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5989" y="491436"/>
            <a:ext cx="4715305" cy="3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3836809" y="5019870"/>
            <a:ext cx="5671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 Requires Unrestricted Ring-0 Access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259688" y="1329776"/>
            <a:ext cx="1908389" cy="218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090378" y="3391468"/>
            <a:ext cx="1908389" cy="218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3429000" y="3391469"/>
            <a:ext cx="1908389" cy="218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2452662" y="2255184"/>
            <a:ext cx="1522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1283352" y="4337984"/>
            <a:ext cx="152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3621974" y="4337984"/>
            <a:ext cx="1522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947608" y="1931454"/>
            <a:ext cx="43045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GNU Make is a tool which controls the generation of executables and other non-source files of a program from the program's source files. 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6946253" y="1542093"/>
            <a:ext cx="4295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GNU Make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6947608" y="3457885"/>
            <a:ext cx="43045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Wrapper/Driver scripts for running and configuring make is written in bash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include : </a:t>
            </a:r>
            <a:r>
              <a:rPr i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build.sh, qemu.sh, clean.sh </a:t>
            </a: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946253" y="3068524"/>
            <a:ext cx="4295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BASH Shell Script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947608" y="4984315"/>
            <a:ext cx="43045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QEMU is a generic and open source machine emulator and virtualizer. 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946253" y="4594954"/>
            <a:ext cx="4295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QEMU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" name="Google Shape;142;p16"/>
          <p:cNvSpPr/>
          <p:nvPr/>
        </p:nvSpPr>
        <p:spPr>
          <a:xfrm rot="10800000">
            <a:off x="6485998" y="1611242"/>
            <a:ext cx="261812" cy="261812"/>
          </a:xfrm>
          <a:prstGeom prst="ellipse">
            <a:avLst/>
          </a:prstGeom>
          <a:solidFill>
            <a:srgbClr val="BFFE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 rot="10800000">
            <a:off x="6485998" y="3137673"/>
            <a:ext cx="261812" cy="261812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 rot="10800000">
            <a:off x="6485998" y="4664104"/>
            <a:ext cx="261812" cy="261812"/>
          </a:xfrm>
          <a:prstGeom prst="ellipse">
            <a:avLst/>
          </a:prstGeom>
          <a:solidFill>
            <a:srgbClr val="0098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428225" y="79050"/>
            <a:ext cx="54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 of</a:t>
            </a: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Build Process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16"/>
          <p:cNvSpPr/>
          <p:nvPr/>
        </p:nvSpPr>
        <p:spPr>
          <a:xfrm flipH="1" rot="10800000">
            <a:off x="533454" y="1077700"/>
            <a:ext cx="1058100" cy="222000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910749" y="2685475"/>
            <a:ext cx="8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ake</a:t>
            </a:r>
            <a:endParaRPr b="1"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775051" y="4750575"/>
            <a:ext cx="89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ash</a:t>
            </a:r>
            <a:endParaRPr b="1"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071769" y="4840911"/>
            <a:ext cx="724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emu</a:t>
            </a:r>
            <a:endParaRPr b="1"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/>
        </p:nvSpPr>
        <p:spPr>
          <a:xfrm>
            <a:off x="493972" y="1666248"/>
            <a:ext cx="2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493972" y="2123393"/>
            <a:ext cx="2745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Makefile generates DaxOS.kernel as output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417775" y="229849"/>
            <a:ext cx="2745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GNU MAKE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" name="Google Shape;159;p17"/>
          <p:cNvSpPr/>
          <p:nvPr/>
        </p:nvSpPr>
        <p:spPr>
          <a:xfrm flipH="1" rot="10800000">
            <a:off x="493972" y="756657"/>
            <a:ext cx="645300" cy="222000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4165875" y="229850"/>
            <a:ext cx="5521800" cy="595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/crti.o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/crtbegin.o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KERNEL_OBJS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D_UNIT_OBJS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/crtend.o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/crtn.o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.c.o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-MD -c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$&lt;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-o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$@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-std=gnu11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CPPFLAGS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.S.o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-MD -c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$&lt;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-o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$@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CPPFLAGS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DaxOS.kernel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/linker.ld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-T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/linker.ld -o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$@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LINK_LIST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grub-file --is-x86-multiboot DaxOS.kernel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install-kernel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DaxOS.kernel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mkdir -p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cp DaxOS.kernel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clean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 -f DaxOS.kernel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 -f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*.o */*.o */*/*.o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 -f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OBJS:.o=.d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*.d */*.d */*/*.d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3112516" y="2433793"/>
            <a:ext cx="59669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Diagrams</a:t>
            </a:r>
            <a:endParaRPr sz="4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613317" y="3275111"/>
            <a:ext cx="49653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Use-case | Activity | Sequence</a:t>
            </a:r>
            <a:endParaRPr/>
          </a:p>
        </p:txBody>
      </p:sp>
      <p:sp>
        <p:nvSpPr>
          <p:cNvPr id="169" name="Google Shape;16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 rot="10800000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529" y="1173745"/>
            <a:ext cx="6044196" cy="3118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Activity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20"/>
          <p:cNvSpPr/>
          <p:nvPr/>
        </p:nvSpPr>
        <p:spPr>
          <a:xfrm flipH="1" rot="10800000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456" y="781858"/>
            <a:ext cx="5907874" cy="431265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Sequence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1"/>
          <p:cNvSpPr/>
          <p:nvPr/>
        </p:nvSpPr>
        <p:spPr>
          <a:xfrm flipH="1" rot="10800000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8852" y="938408"/>
            <a:ext cx="6733394" cy="455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